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7"/>
  </p:notesMasterIdLst>
  <p:handoutMasterIdLst>
    <p:handoutMasterId r:id="rId8"/>
  </p:handoutMasterIdLst>
  <p:sldIdLst>
    <p:sldId id="257" r:id="rId2"/>
    <p:sldId id="258" r:id="rId3"/>
    <p:sldId id="259" r:id="rId4"/>
    <p:sldId id="260" r:id="rId5"/>
    <p:sldId id="261" r:id="rId6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5" userDrawn="1">
          <p15:clr>
            <a:srgbClr val="A4A3A4"/>
          </p15:clr>
        </p15:guide>
        <p15:guide id="2" pos="95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549B"/>
    <a:srgbClr val="1268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29"/>
    <p:restoredTop sz="94576"/>
  </p:normalViewPr>
  <p:slideViewPr>
    <p:cSldViewPr snapToGrid="0" showGuides="1">
      <p:cViewPr varScale="1">
        <p:scale>
          <a:sx n="29" d="100"/>
          <a:sy n="29" d="100"/>
        </p:scale>
        <p:origin x="1040" y="400"/>
      </p:cViewPr>
      <p:guideLst>
        <p:guide orient="horz" pos="13485"/>
        <p:guide pos="95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386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3D882B-D38E-827E-37DA-EA39670737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52167-26E0-EDC8-80CF-86EA91AC00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B558E-19AF-4C4F-B204-E033384A98D3}" type="datetimeFigureOut">
              <a:rPr lang="en-CN" smtClean="0"/>
              <a:t>11/9/23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00264-E85C-6E45-72CE-737F848191B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D2FCBC-73DF-FC98-55FA-F02F71DE42F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7BE517-073D-134B-9DF5-F8A8E980017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186353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B11B11-A111-A240-8F02-3EA9ECD67215}" type="datetimeFigureOut">
              <a:rPr lang="en-CN" smtClean="0"/>
              <a:t>11/9/23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4D384-EE25-4640-8C09-8F38BB7C049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32539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1pPr>
    <a:lvl2pPr marL="1509243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2pPr>
    <a:lvl3pPr marL="3018486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3pPr>
    <a:lvl4pPr marL="4527728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4pPr>
    <a:lvl5pPr marL="6036966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5pPr>
    <a:lvl6pPr marL="7546208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6pPr>
    <a:lvl7pPr marL="9055451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7pPr>
    <a:lvl8pPr marL="10564688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8pPr>
    <a:lvl9pPr marL="12073931" algn="l" defTabSz="3018486" rtl="0" eaLnBrk="1" latinLnBrk="0" hangingPunct="1">
      <a:defRPr sz="39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518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296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725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4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6104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933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260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782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88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419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816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6E1DD-C589-44A4-B774-5C71ED738215}" type="datetimeFigureOut">
              <a:rPr lang="zh-CN" altLang="en-US" smtClean="0"/>
              <a:t>2023/11/9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ABD39-FC04-44CC-B893-29BE6501F1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95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3501"/>
            <a:ext cx="30235689" cy="4274088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326019"/>
            <a:ext cx="26112371" cy="5808545"/>
          </a:xfrm>
        </p:spPr>
        <p:txBody>
          <a:bodyPr>
            <a:noAutofit/>
          </a:bodyPr>
          <a:lstStyle/>
          <a:p>
            <a:r>
              <a:rPr lang="en-US" sz="10000" b="1" dirty="0"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11134564"/>
            <a:ext cx="12866966" cy="27041636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11134564"/>
            <a:ext cx="12866966" cy="27041636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737170" y="38934760"/>
            <a:ext cx="21023139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endParaRPr lang="en-US" sz="5400" dirty="0"/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09" y="39496687"/>
            <a:ext cx="777773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rgbClr val="050505"/>
                </a:solidFill>
                <a:sym typeface="Calibri"/>
              </a:rPr>
              <a:t>ID: #Poster</a:t>
            </a:r>
            <a:endParaRPr lang="es-CO" sz="5400" b="1" dirty="0">
              <a:solidFill>
                <a:srgbClr val="050505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5207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40" y="3501"/>
            <a:ext cx="30226607" cy="4274088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9377"/>
            <a:ext cx="16115139" cy="8353103"/>
          </a:xfrm>
        </p:spPr>
        <p:txBody>
          <a:bodyPr>
            <a:noAutofit/>
          </a:bodyPr>
          <a:lstStyle/>
          <a:p>
            <a:r>
              <a:rPr lang="en-US" sz="10000" b="1" dirty="0"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8412480"/>
            <a:ext cx="12866966" cy="2880360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8412480"/>
            <a:ext cx="12866966" cy="2880360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1097280" y="39403997"/>
            <a:ext cx="20663029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10" y="39965924"/>
            <a:ext cx="741762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chemeClr val="bg1"/>
                </a:solidFill>
                <a:sym typeface="Calibri"/>
              </a:rPr>
              <a:t>ID: #Poster</a:t>
            </a:r>
            <a:endParaRPr lang="es-CO" sz="5400" b="1" dirty="0">
              <a:solidFill>
                <a:schemeClr val="bg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332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40" y="3501"/>
            <a:ext cx="30226607" cy="42740884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9377"/>
            <a:ext cx="16115139" cy="8353103"/>
          </a:xfrm>
        </p:spPr>
        <p:txBody>
          <a:bodyPr>
            <a:noAutofit/>
          </a:bodyPr>
          <a:lstStyle/>
          <a:p>
            <a:r>
              <a:rPr lang="en-US" sz="10000" b="1" dirty="0">
                <a:solidFill>
                  <a:schemeClr val="bg1"/>
                </a:solidFill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8412480"/>
            <a:ext cx="12866966" cy="2400300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8412480"/>
            <a:ext cx="12866966" cy="2400300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1097280" y="39403997"/>
            <a:ext cx="20663030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r>
              <a:rPr lang="es-ES_tradnl" sz="5400" i="1" dirty="0">
                <a:solidFill>
                  <a:schemeClr val="bg1"/>
                </a:solidFill>
              </a:rPr>
              <a:t>, </a:t>
            </a:r>
            <a:r>
              <a:rPr lang="es-ES_tradnl" sz="5400" i="1" dirty="0" err="1">
                <a:solidFill>
                  <a:schemeClr val="bg1"/>
                </a:solidFill>
              </a:rPr>
              <a:t>First</a:t>
            </a:r>
            <a:r>
              <a:rPr lang="es-ES_tradnl" sz="5400" i="1" dirty="0">
                <a:solidFill>
                  <a:schemeClr val="bg1"/>
                </a:solidFill>
              </a:rPr>
              <a:t> and </a:t>
            </a:r>
            <a:r>
              <a:rPr lang="es-ES_tradnl" sz="5400" i="1" dirty="0" err="1">
                <a:solidFill>
                  <a:schemeClr val="bg1"/>
                </a:solidFill>
              </a:rPr>
              <a:t>Last</a:t>
            </a:r>
            <a:r>
              <a:rPr lang="es-ES_tradnl" sz="5400" i="1" dirty="0">
                <a:solidFill>
                  <a:schemeClr val="bg1"/>
                </a:solidFill>
              </a:rPr>
              <a:t> </a:t>
            </a:r>
            <a:r>
              <a:rPr lang="es-ES_tradnl" sz="5400" i="1" dirty="0" err="1">
                <a:solidFill>
                  <a:schemeClr val="bg1"/>
                </a:solidFill>
              </a:rPr>
              <a:t>Name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10" y="39965924"/>
            <a:ext cx="741762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chemeClr val="bg1"/>
                </a:solidFill>
                <a:sym typeface="Calibri"/>
              </a:rPr>
              <a:t>ID: #Poster</a:t>
            </a:r>
            <a:endParaRPr lang="es-CO" sz="5400" b="1" dirty="0">
              <a:solidFill>
                <a:schemeClr val="bg1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4074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3501"/>
            <a:ext cx="30235688" cy="4274088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326019"/>
            <a:ext cx="26112371" cy="5808545"/>
          </a:xfrm>
        </p:spPr>
        <p:txBody>
          <a:bodyPr>
            <a:noAutofit/>
          </a:bodyPr>
          <a:lstStyle/>
          <a:p>
            <a:r>
              <a:rPr lang="en-US" sz="10000" b="1" dirty="0"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11134564"/>
            <a:ext cx="12866966" cy="27041636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11134564"/>
            <a:ext cx="12866966" cy="27041636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737170" y="38934760"/>
            <a:ext cx="21023139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endParaRPr lang="en-US" sz="5400" dirty="0"/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09" y="39496687"/>
            <a:ext cx="777773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rgbClr val="050505"/>
                </a:solidFill>
                <a:sym typeface="Calibri"/>
              </a:rPr>
              <a:t>ID: #Poster</a:t>
            </a:r>
            <a:endParaRPr lang="es-CO" sz="5400" b="1" dirty="0">
              <a:solidFill>
                <a:srgbClr val="050505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3290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DBCFAEC5-E9C9-FA67-362D-ED8B093B5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3501"/>
            <a:ext cx="30235688" cy="42740884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DC3BDE6B-0466-F777-06A1-48036E8AE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421" y="59379"/>
            <a:ext cx="12091779" cy="9861861"/>
          </a:xfrm>
        </p:spPr>
        <p:txBody>
          <a:bodyPr>
            <a:noAutofit/>
          </a:bodyPr>
          <a:lstStyle/>
          <a:p>
            <a:r>
              <a:rPr lang="en-US" sz="10000" b="1" dirty="0">
                <a:latin typeface="+mn-lt"/>
              </a:rPr>
              <a:t>A Very Long Title A Very Long Title A Very Long Title A Very Long Title A Very Long Title A Very Long Title</a:t>
            </a:r>
            <a:endParaRPr lang="en-CN" sz="10000" b="1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386494A-D5A6-572E-695E-71D4B175A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421" y="9921240"/>
            <a:ext cx="12866966" cy="2825496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0F81019-7C96-7B9B-264B-4FEF48783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6826" y="9921240"/>
            <a:ext cx="12866966" cy="28254960"/>
          </a:xfrm>
        </p:spPr>
        <p:txBody>
          <a:bodyPr>
            <a:normAutofit/>
          </a:bodyPr>
          <a:lstStyle/>
          <a:p>
            <a:r>
              <a:rPr lang="en-US" sz="5400" dirty="0"/>
              <a:t>Motivation</a:t>
            </a:r>
          </a:p>
          <a:p>
            <a:r>
              <a:rPr lang="en-US" sz="5400" dirty="0"/>
              <a:t>Methods</a:t>
            </a:r>
          </a:p>
          <a:p>
            <a:pPr lvl="1"/>
            <a:r>
              <a:rPr lang="en-US" sz="5400" dirty="0"/>
              <a:t>Algorithms</a:t>
            </a:r>
          </a:p>
          <a:p>
            <a:r>
              <a:rPr lang="en-US" sz="5400" dirty="0"/>
              <a:t>Results</a:t>
            </a:r>
          </a:p>
          <a:p>
            <a:pPr lvl="1"/>
            <a:r>
              <a:rPr lang="en-US" sz="5400" dirty="0"/>
              <a:t>Performance</a:t>
            </a:r>
          </a:p>
          <a:p>
            <a:pPr lvl="1"/>
            <a:endParaRPr lang="en-US" sz="5400" dirty="0"/>
          </a:p>
          <a:p>
            <a:endParaRPr lang="en-CN" sz="5400" dirty="0"/>
          </a:p>
          <a:p>
            <a:endParaRPr lang="en-CN" sz="5400" dirty="0"/>
          </a:p>
        </p:txBody>
      </p:sp>
      <p:sp>
        <p:nvSpPr>
          <p:cNvPr id="16" name="Shape 44">
            <a:extLst>
              <a:ext uri="{FF2B5EF4-FFF2-40B4-BE49-F238E27FC236}">
                <a16:creationId xmlns:a16="http://schemas.microsoft.com/office/drawing/2014/main" id="{EFB8C9F5-7B41-BD03-AF7A-BFD74889FEE4}"/>
              </a:ext>
            </a:extLst>
          </p:cNvPr>
          <p:cNvSpPr txBox="1">
            <a:spLocks/>
          </p:cNvSpPr>
          <p:nvPr/>
        </p:nvSpPr>
        <p:spPr>
          <a:xfrm>
            <a:off x="737170" y="38934760"/>
            <a:ext cx="21023139" cy="15234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1pPr>
            <a:lvl2pPr marL="542925" marR="0" indent="-265113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4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2pPr>
            <a:lvl3pPr marL="808038" marR="0" indent="-2222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3pPr>
            <a:lvl4pPr marL="1381125" marR="0" indent="-3079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4pPr>
            <a:lvl5pPr marL="1743075" marR="0" indent="-32067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F6230"/>
              </a:buClr>
              <a:buSzPct val="100000"/>
              <a:buFont typeface="Arial"/>
              <a:buChar char="•"/>
              <a:tabLst/>
              <a:defRPr sz="2800" b="1" i="0" u="none" strike="noStrike" cap="none" spc="0" baseline="0">
                <a:ln>
                  <a:noFill/>
                </a:ln>
                <a:solidFill>
                  <a:srgbClr val="050505"/>
                </a:solidFill>
                <a:uFillTx/>
                <a:latin typeface="+mn-lt"/>
                <a:ea typeface="+mn-ea"/>
                <a:cs typeface="+mn-cs"/>
                <a:sym typeface="Calibri"/>
              </a:defRPr>
            </a:lvl9pPr>
          </a:lstStyle>
          <a:p>
            <a:pPr marL="0" indent="0">
              <a:buNone/>
            </a:pP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r>
              <a:rPr lang="es-ES_tradnl" sz="5400" i="1" dirty="0"/>
              <a:t>, </a:t>
            </a:r>
            <a:r>
              <a:rPr lang="es-ES_tradnl" sz="5400" i="1" dirty="0" err="1"/>
              <a:t>First</a:t>
            </a:r>
            <a:r>
              <a:rPr lang="es-ES_tradnl" sz="5400" i="1" dirty="0"/>
              <a:t> and </a:t>
            </a:r>
            <a:r>
              <a:rPr lang="es-ES_tradnl" sz="5400" i="1" dirty="0" err="1"/>
              <a:t>Last</a:t>
            </a:r>
            <a:r>
              <a:rPr lang="es-ES_tradnl" sz="5400" i="1" dirty="0"/>
              <a:t> </a:t>
            </a:r>
            <a:r>
              <a:rPr lang="es-ES_tradnl" sz="5400" i="1" dirty="0" err="1"/>
              <a:t>Name</a:t>
            </a:r>
            <a:endParaRPr lang="en-US" sz="5400" dirty="0"/>
          </a:p>
        </p:txBody>
      </p:sp>
      <p:sp>
        <p:nvSpPr>
          <p:cNvPr id="17" name="1 CuadroTexto">
            <a:extLst>
              <a:ext uri="{FF2B5EF4-FFF2-40B4-BE49-F238E27FC236}">
                <a16:creationId xmlns:a16="http://schemas.microsoft.com/office/drawing/2014/main" id="{6FBCDD99-3129-E73C-C3BE-756365D9C3FB}"/>
              </a:ext>
            </a:extLst>
          </p:cNvPr>
          <p:cNvSpPr txBox="1"/>
          <p:nvPr/>
        </p:nvSpPr>
        <p:spPr>
          <a:xfrm>
            <a:off x="21760309" y="39496687"/>
            <a:ext cx="7777733" cy="9615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639" tIns="64639" rIns="64639" bIns="64639" numCol="1" spcCol="38100" rtlCol="0" anchor="t">
            <a:spAutoFit/>
          </a:bodyPr>
          <a:lstStyle/>
          <a:p>
            <a:pPr algn="r" defTabSz="1292779" hangingPunct="0"/>
            <a:r>
              <a:rPr lang="es-ES_tradnl" sz="5400" b="1" dirty="0">
                <a:solidFill>
                  <a:srgbClr val="050505"/>
                </a:solidFill>
                <a:sym typeface="Calibri"/>
              </a:rPr>
              <a:t>ID: #Poster</a:t>
            </a:r>
            <a:endParaRPr lang="es-CO" sz="5400" b="1" dirty="0">
              <a:solidFill>
                <a:srgbClr val="050505"/>
              </a:solidFill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5673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85868BE0BE404D96B3355A32DCBFA7" ma:contentTypeVersion="12" ma:contentTypeDescription="Create a new document." ma:contentTypeScope="" ma:versionID="c7c6ad0a15a8dbe64943973645e80af2">
  <xsd:schema xmlns:xsd="http://www.w3.org/2001/XMLSchema" xmlns:xs="http://www.w3.org/2001/XMLSchema" xmlns:p="http://schemas.microsoft.com/office/2006/metadata/properties" xmlns:ns2="186ac309-00a3-45b0-8335-d4f8ef684c86" xmlns:ns3="a3ae7234-4236-458e-8f83-7fa411cc1596" targetNamespace="http://schemas.microsoft.com/office/2006/metadata/properties" ma:root="true" ma:fieldsID="45d4120361ea4f1be232a1ea8087b314" ns2:_="" ns3:_="">
    <xsd:import namespace="186ac309-00a3-45b0-8335-d4f8ef684c86"/>
    <xsd:import namespace="a3ae7234-4236-458e-8f83-7fa411cc1596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6ac309-00a3-45b0-8335-d4f8ef684c86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ed757968-b5e0-43bf-af52-13bc706514c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ae7234-4236-458e-8f83-7fa411cc1596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7e8a2b9-485b-41ab-8d5c-7bad16fb3ec6}" ma:internalName="TaxCatchAll" ma:showField="CatchAllData" ma:web="a3ae7234-4236-458e-8f83-7fa411cc159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3ae7234-4236-458e-8f83-7fa411cc1596" xsi:nil="true"/>
    <lcf76f155ced4ddcb4097134ff3c332f xmlns="186ac309-00a3-45b0-8335-d4f8ef684c8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5AF012B-74CF-4F25-B0A5-A1DADC921AC8}"/>
</file>

<file path=customXml/itemProps2.xml><?xml version="1.0" encoding="utf-8"?>
<ds:datastoreItem xmlns:ds="http://schemas.openxmlformats.org/officeDocument/2006/customXml" ds:itemID="{CB23ACC1-F505-45E0-95CB-BCF7F4A5886B}"/>
</file>

<file path=customXml/itemProps3.xml><?xml version="1.0" encoding="utf-8"?>
<ds:datastoreItem xmlns:ds="http://schemas.openxmlformats.org/officeDocument/2006/customXml" ds:itemID="{270C728E-F1C0-4F43-85A3-918C90A9E81D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570</TotalTime>
  <Words>335</Words>
  <Application>Microsoft Macintosh PowerPoint</Application>
  <PresentationFormat>Custom</PresentationFormat>
  <Paragraphs>70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A Very Long Title A Very Long Title A Very Long Title A Very Long Title A Very Long Title A Very Long Title</vt:lpstr>
      <vt:lpstr>A Very Long Title A Very Long Title A Very Long Title A Very Long Title A Very Long Title A Very Long Title</vt:lpstr>
      <vt:lpstr>A Very Long Title A Very Long Title A Very Long Title A Very Long Title A Very Long Title A Very Long Title</vt:lpstr>
      <vt:lpstr>A Very Long Title A Very Long Title A Very Long Title A Very Long Title A Very Long Title A Very Long Title</vt:lpstr>
      <vt:lpstr>A Very Long Title A Very Long Title A Very Long Title A Very Long Title A Very Long Title A Very Long 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 zongli</dc:creator>
  <cp:lastModifiedBy>Joey Recktenwald</cp:lastModifiedBy>
  <cp:revision>99</cp:revision>
  <cp:lastPrinted>2023-02-27T05:46:20Z</cp:lastPrinted>
  <dcterms:created xsi:type="dcterms:W3CDTF">2023-01-10T13:56:23Z</dcterms:created>
  <dcterms:modified xsi:type="dcterms:W3CDTF">2023-11-09T16:02:58Z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0x0101005585868BE0BE404D96B3355A32DCBFA7</vt:lpwstr>
  </property>
</Properties>
</file>

<file path=docProps/thumbnail.jpeg>
</file>